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394" r:id="rId2"/>
    <p:sldId id="395" r:id="rId3"/>
    <p:sldId id="600" r:id="rId4"/>
    <p:sldId id="623" r:id="rId5"/>
    <p:sldId id="613" r:id="rId6"/>
    <p:sldId id="608" r:id="rId7"/>
    <p:sldId id="396" r:id="rId8"/>
    <p:sldId id="481" r:id="rId9"/>
    <p:sldId id="628" r:id="rId10"/>
    <p:sldId id="496" r:id="rId11"/>
    <p:sldId id="579" r:id="rId12"/>
    <p:sldId id="471" r:id="rId13"/>
    <p:sldId id="592" r:id="rId14"/>
    <p:sldId id="641" r:id="rId15"/>
    <p:sldId id="406" r:id="rId16"/>
    <p:sldId id="498" r:id="rId17"/>
    <p:sldId id="413" r:id="rId18"/>
    <p:sldId id="493" r:id="rId19"/>
    <p:sldId id="627" r:id="rId20"/>
    <p:sldId id="588" r:id="rId21"/>
    <p:sldId id="590" r:id="rId22"/>
    <p:sldId id="499" r:id="rId23"/>
    <p:sldId id="597" r:id="rId24"/>
    <p:sldId id="593" r:id="rId25"/>
    <p:sldId id="501" r:id="rId26"/>
    <p:sldId id="500" r:id="rId27"/>
    <p:sldId id="630" r:id="rId28"/>
    <p:sldId id="622" r:id="rId29"/>
    <p:sldId id="456" r:id="rId30"/>
    <p:sldId id="475" r:id="rId31"/>
    <p:sldId id="616" r:id="rId32"/>
    <p:sldId id="617" r:id="rId33"/>
    <p:sldId id="618" r:id="rId34"/>
    <p:sldId id="619" r:id="rId35"/>
    <p:sldId id="620" r:id="rId36"/>
    <p:sldId id="621" r:id="rId37"/>
    <p:sldId id="624" r:id="rId38"/>
    <p:sldId id="625" r:id="rId39"/>
    <p:sldId id="6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600"/>
            <p14:sldId id="623"/>
            <p14:sldId id="613"/>
            <p14:sldId id="608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B1046594-FB8D-4EE4-A8B4-CC71E22B9E4B}">
          <p14:sldIdLst>
            <p14:sldId id="471"/>
            <p14:sldId id="592"/>
            <p14:sldId id="641"/>
          </p14:sldIdLst>
        </p14:section>
        <p14:section name="Домашни, изпити и оценяване" id="{487B2CE7-667A-4F4E-BF43-1E9D6221ACD2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3EBE1FE9-03B7-456E-A857-D07671FCBA88}">
          <p14:sldIdLst>
            <p14:sldId id="501"/>
            <p14:sldId id="500"/>
            <p14:sldId id="630"/>
            <p14:sldId id="622"/>
            <p14:sldId id="456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5214" autoAdjust="0"/>
  </p:normalViewPr>
  <p:slideViewPr>
    <p:cSldViewPr showGuides="1">
      <p:cViewPr varScale="1">
        <p:scale>
          <a:sx n="74" d="100"/>
          <a:sy n="74" d="100"/>
        </p:scale>
        <p:origin x="67" y="50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8.9.2022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2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6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9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28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  <inkml:trace contextRef="#ctx0" brushRef="#br0" timeOffset="1">160 0,'5'0,"1"0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6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0,'4'0,"7"0,1 0</inkml:trace>
  <inkml:trace contextRef="#ctx0" brushRef="#br0" timeOffset="1">215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94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2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99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5.3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870/programming-basics-with-python-september-20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Python-PyCharm-2021-Installation-Guidelines.docx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://svn.softuni.org/admin/svn/programming-basics-2022/trunk/Installation-Guidelines/01.0%20PB-Python-PyCharm-Installation-Guidelines.doc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30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2.jpeg"/><Relationship Id="rId23" Type="http://schemas.openxmlformats.org/officeDocument/2006/relationships/image" Target="../media/image36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9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1942288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Марио Захариев</a:t>
            </a:r>
            <a:endParaRPr lang="en-US" sz="36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b="1" dirty="0"/>
              <a:t>Топ</a:t>
            </a:r>
            <a:r>
              <a:rPr lang="bg-BG" sz="3200" dirty="0"/>
              <a:t> </a:t>
            </a:r>
            <a:r>
              <a:rPr lang="bg-BG" sz="3200" b="1" dirty="0"/>
              <a:t>студент</a:t>
            </a:r>
            <a:r>
              <a:rPr lang="bg-BG" sz="3200" dirty="0"/>
              <a:t>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Магистър по </a:t>
            </a:r>
            <a:r>
              <a:rPr lang="bg-BG" sz="3200" b="1" dirty="0"/>
              <a:t>киберсигурност</a:t>
            </a:r>
            <a:endParaRPr lang="en-US" sz="32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dirty="0"/>
              <a:t>Има интерес към </a:t>
            </a:r>
            <a:r>
              <a:rPr lang="en-US" b="1" dirty="0"/>
              <a:t>Python, JavaScript, </a:t>
            </a:r>
            <a:endParaRPr lang="bg-BG" b="1" dirty="0"/>
          </a:p>
          <a:p>
            <a:pPr marL="252878" lvl="2" indent="0">
              <a:buClr>
                <a:schemeClr val="tx1"/>
              </a:buClr>
              <a:buSzPct val="100000"/>
              <a:buNone/>
            </a:pPr>
            <a:r>
              <a:rPr lang="bg-BG" b="1" dirty="0"/>
              <a:t>    </a:t>
            </a:r>
            <a:r>
              <a:rPr lang="en-US" b="1" dirty="0"/>
              <a:t>Artificial Intelligence </a:t>
            </a:r>
            <a:r>
              <a:rPr lang="bg-BG" b="1" dirty="0"/>
              <a:t>и </a:t>
            </a:r>
            <a:r>
              <a:rPr lang="en-US" b="1" dirty="0"/>
              <a:t>Go</a:t>
            </a:r>
            <a:endParaRPr lang="bg-BG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ru-RU" dirty="0" err="1"/>
              <a:t>Занимава</a:t>
            </a:r>
            <a:r>
              <a:rPr lang="ru-RU" dirty="0"/>
              <a:t> се и с </a:t>
            </a:r>
            <a:r>
              <a:rPr lang="ru-RU" dirty="0" err="1"/>
              <a:t>научни</a:t>
            </a:r>
            <a:r>
              <a:rPr lang="ru-RU" dirty="0"/>
              <a:t> </a:t>
            </a:r>
            <a:r>
              <a:rPr lang="ru-RU" dirty="0" err="1"/>
              <a:t>изследвания</a:t>
            </a:r>
            <a:r>
              <a:rPr lang="ru-RU" dirty="0"/>
              <a:t> </a:t>
            </a:r>
            <a:r>
              <a:rPr lang="ru-RU" dirty="0" err="1"/>
              <a:t>свързани</a:t>
            </a:r>
            <a:r>
              <a:rPr lang="ru-RU" dirty="0"/>
              <a:t> с </a:t>
            </a:r>
            <a:r>
              <a:rPr lang="ru-RU" b="1" dirty="0" err="1"/>
              <a:t>изкуствен</a:t>
            </a:r>
            <a:r>
              <a:rPr lang="ru-RU" b="1" dirty="0"/>
              <a:t> </a:t>
            </a:r>
            <a:r>
              <a:rPr lang="ru-RU" b="1" dirty="0" err="1"/>
              <a:t>интелект</a:t>
            </a:r>
            <a:r>
              <a:rPr lang="ru-RU" b="1" dirty="0"/>
              <a:t> и </a:t>
            </a:r>
            <a:r>
              <a:rPr lang="ru-RU" b="1" dirty="0" err="1"/>
              <a:t>машинно</a:t>
            </a:r>
            <a:r>
              <a:rPr lang="ru-RU" b="1" dirty="0"/>
              <a:t> обучение</a:t>
            </a:r>
            <a:endParaRPr lang="bg-BG" sz="3200" b="1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00" y="1449000"/>
            <a:ext cx="3352500" cy="335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00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7654234" cy="51378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Вероника Ванева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трейнинг </a:t>
            </a:r>
            <a:r>
              <a:rPr lang="bg-BG" sz="3200" b="1" dirty="0"/>
              <a:t>директор на СофтУни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Project Manager</a:t>
            </a:r>
            <a:r>
              <a:rPr lang="bg-BG" sz="3200" dirty="0"/>
              <a:t> в </a:t>
            </a:r>
            <a:r>
              <a:rPr lang="bg-BG" sz="3200" b="1" dirty="0"/>
              <a:t>Информационно Обслужване АД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</a:t>
            </a:r>
            <a:r>
              <a:rPr lang="en-US" sz="3200" dirty="0"/>
              <a:t>Program Director </a:t>
            </a:r>
            <a:r>
              <a:rPr lang="bg-BG" sz="3200" dirty="0"/>
              <a:t>в </a:t>
            </a:r>
            <a:r>
              <a:rPr lang="en-US" sz="3200" b="1" dirty="0"/>
              <a:t>Motion Software</a:t>
            </a:r>
            <a:endParaRPr lang="bg-BG" sz="3200" b="1" dirty="0"/>
          </a:p>
          <a:p>
            <a:pPr lvl="1">
              <a:lnSpc>
                <a:spcPct val="100000"/>
              </a:lnSpc>
            </a:pPr>
            <a:r>
              <a:rPr lang="ru-RU" sz="3200" dirty="0"/>
              <a:t>Завършва </a:t>
            </a:r>
            <a:r>
              <a:rPr lang="ru-RU" sz="3200" b="1" dirty="0"/>
              <a:t>Медицински</a:t>
            </a:r>
            <a:br>
              <a:rPr lang="ru-RU" sz="3200" b="1" dirty="0"/>
            </a:br>
            <a:r>
              <a:rPr lang="ru-RU" sz="3200" b="1" dirty="0"/>
              <a:t>университет</a:t>
            </a:r>
            <a:r>
              <a:rPr lang="ru-RU" sz="3200" dirty="0"/>
              <a:t> гр. Плевен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Интереси към </a:t>
            </a:r>
            <a:r>
              <a:rPr lang="en-US" sz="3200" b="1" dirty="0"/>
              <a:t>Java, C++ </a:t>
            </a:r>
            <a:r>
              <a:rPr lang="bg-BG" sz="3200" b="1" dirty="0"/>
              <a:t>и</a:t>
            </a:r>
            <a:r>
              <a:rPr lang="en-US" sz="3200" b="1" dirty="0"/>
              <a:t> Unity</a:t>
            </a:r>
            <a:endParaRPr lang="bg-BG" sz="32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77" y="1584000"/>
            <a:ext cx="3150000" cy="42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4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24 </a:t>
            </a:r>
            <a:r>
              <a:rPr lang="bg-BG" sz="3200" b="1" dirty="0">
                <a:solidFill>
                  <a:schemeClr val="bg1"/>
                </a:solidFill>
              </a:rPr>
              <a:t>октомври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000" y="108724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22 и 23 октомври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29 и 30 октомври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26 септември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24 октомври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3"/>
              </a:rPr>
              <a:t>PyCharm Community</a:t>
            </a:r>
            <a:r>
              <a:rPr lang="bg-BG" b="1" dirty="0">
                <a:hlinkClick r:id="rId3"/>
              </a:rPr>
              <a:t> 2021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4"/>
              </a:rPr>
              <a:t>PyCharm Community</a:t>
            </a:r>
            <a:r>
              <a:rPr lang="bg-BG" b="1" dirty="0">
                <a:hlinkClick r:id="rId4"/>
              </a:rPr>
              <a:t> 2019</a:t>
            </a:r>
            <a:endParaRPr lang="bg-BG" b="1" dirty="0"/>
          </a:p>
          <a:p>
            <a:pPr lvl="1">
              <a:lnSpc>
                <a:spcPct val="110000"/>
              </a:lnSpc>
            </a:pPr>
            <a:r>
              <a:rPr lang="bg-BG" dirty="0"/>
              <a:t> </a:t>
            </a:r>
            <a:r>
              <a:rPr lang="en-US" b="1" dirty="0"/>
              <a:t>Atom</a:t>
            </a:r>
            <a:endParaRPr lang="bg-BG" b="1" dirty="0"/>
          </a:p>
          <a:p>
            <a:pPr>
              <a:lnSpc>
                <a:spcPct val="110000"/>
              </a:lnSpc>
            </a:pPr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442912" lvl="1" indent="0">
              <a:lnSpc>
                <a:spcPct val="110000"/>
              </a:lnSpc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1809000"/>
            <a:ext cx="2293200" cy="229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183" y="1629000"/>
            <a:ext cx="2113201" cy="21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#pb-sept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88331"/>
            <a:ext cx="9372600" cy="3265437"/>
          </a:xfrm>
        </p:spPr>
        <p:txBody>
          <a:bodyPr wrap="square"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python-book.softuni.bg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9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7C9969-8301-4F36-9980-F6B06A92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6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172027" y="3586499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50" y="1736762"/>
            <a:ext cx="2450780" cy="4257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BC604-54D2-4D23-B48A-00B75161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5" y="1730737"/>
            <a:ext cx="7245402" cy="420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575923" y="1491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8105B-A8A2-4EB0-8AEC-8835C5081246}"/>
              </a:ext>
            </a:extLst>
          </p:cNvPr>
          <p:cNvGrpSpPr/>
          <p:nvPr/>
        </p:nvGrpSpPr>
        <p:grpSpPr>
          <a:xfrm>
            <a:off x="1886305" y="2954387"/>
            <a:ext cx="500760" cy="29520"/>
            <a:chOff x="1886305" y="2954387"/>
            <a:chExt cx="50076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14:cNvPr>
                <p14:cNvContentPartPr/>
                <p14:nvPr/>
              </p14:nvContentPartPr>
              <p14:xfrm>
                <a:off x="1886305" y="2983547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366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14:cNvPr>
                <p14:cNvContentPartPr/>
                <p14:nvPr/>
              </p14:nvContentPartPr>
              <p14:xfrm>
                <a:off x="1915105" y="298354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210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14:cNvPr>
                <p14:cNvContentPartPr/>
                <p14:nvPr/>
              </p14:nvContentPartPr>
              <p14:xfrm>
                <a:off x="2068825" y="296446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61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14:cNvPr>
                <p14:cNvContentPartPr/>
                <p14:nvPr/>
              </p14:nvContentPartPr>
              <p14:xfrm>
                <a:off x="2078905" y="2964467"/>
                <a:ext cx="615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05" y="2901467"/>
                  <a:ext cx="187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14:cNvPr>
                <p14:cNvContentPartPr/>
                <p14:nvPr/>
              </p14:nvContentPartPr>
              <p14:xfrm>
                <a:off x="2194105" y="2964467"/>
                <a:ext cx="81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1465" y="2901467"/>
                  <a:ext cx="20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14:cNvPr>
                <p14:cNvContentPartPr/>
                <p14:nvPr/>
              </p14:nvContentPartPr>
              <p14:xfrm>
                <a:off x="2319385" y="295438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638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14:cNvPr>
                <p14:cNvContentPartPr/>
                <p14:nvPr/>
              </p14:nvContentPartPr>
              <p14:xfrm>
                <a:off x="2386705" y="2954387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370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14:cNvPr>
                <p14:cNvContentPartPr/>
                <p14:nvPr/>
              </p14:nvContentPartPr>
              <p14:xfrm>
                <a:off x="1982425" y="2973827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94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14:cNvPr>
                <p14:cNvContentPartPr/>
                <p14:nvPr/>
              </p14:nvContentPartPr>
              <p14:xfrm>
                <a:off x="2030305" y="297382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766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9B57B-D799-4794-ADB5-1B0C64A3EB7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69" r="824"/>
          <a:stretch/>
        </p:blipFill>
        <p:spPr>
          <a:xfrm>
            <a:off x="7851000" y="3177167"/>
            <a:ext cx="3672800" cy="3329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95" y="4262094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7813798" y="2265904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CA72-2E7E-4767-B717-0D988A43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"/>
          <a:stretch/>
        </p:blipFill>
        <p:spPr>
          <a:xfrm>
            <a:off x="348533" y="1455904"/>
            <a:ext cx="6186616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s</a:t>
            </a:r>
            <a:r>
              <a:rPr lang="ru-RU" b="1" dirty="0">
                <a:hlinkClick r:id="rId2"/>
              </a:rPr>
              <a:t>li.do</a:t>
            </a:r>
            <a:endParaRPr lang="en-US" b="1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pb-sept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189114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B522-27C2-4020-8A9C-37D67FCC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2410525"/>
            <a:ext cx="2991979" cy="223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9E822-DA70-4CCB-9014-F878F1E1E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844000"/>
            <a:ext cx="5778991" cy="93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Образователни партньори</a:t>
            </a:r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6199</TotalTime>
  <Words>1248</Words>
  <Application>Microsoft Office PowerPoint</Application>
  <PresentationFormat>Widescreen</PresentationFormat>
  <Paragraphs>228</Paragraphs>
  <Slides>39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Книга "Основи на програмирането със Python"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100</cp:revision>
  <dcterms:created xsi:type="dcterms:W3CDTF">2018-05-23T13:08:44Z</dcterms:created>
  <dcterms:modified xsi:type="dcterms:W3CDTF">2022-09-08T15:14:07Z</dcterms:modified>
  <cp:category>computer programming;programming;software development;software engineering</cp:category>
</cp:coreProperties>
</file>